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Tracker Review: Features, Pricing, Pros, and C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hat Trello Is Best F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ross-functional teams — marketing, ops, HR, customer success — that want one shared Kanban view without ramping on a heavier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mall businesses and agencies running 5–50 active boards across clients, where simple beats comple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ersonal use and small side projects, where Free plan caps are not a constra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Light project tracking where milestones, calendar views, and dashboard cards are enough — and a Gantt-grade portfolio plan is not requi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 wins on adoption velocity and visual clarity, not on reporting depth or portfolio governan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Key Tracking Features Review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ards — the atomic unit; descriptions support Markdown, mentions, checklists, and a comment thread that doubles as decision hist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ustom fields — drop-down, text, date, number, checkbox; included in Standard plan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orkspace views — table, calendar, timeline, dashboard, map; cross-board, Premium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utler automation — built-in rules and buttons. Triggers on label, due date, list change, calendar, and card-button cli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ower-Ups — first-party and third-party extensions; Free plan now allows unlimited Power-Ups per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Mobile apps — iOS and Android, with offline drafts and notifications; mobile is good for capture and triage, weaker for dashboard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Pricing, Plans, and Featur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 publishes four plans: Free, Standard, Premium, Enterprise. Pricing is per user per month, billed annually, with monthly billing roughly 20% higher. Treat any specific doll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ree covers personal use; Standard is the realistic team baseline; Premium pays for itself the moment a manager asks for a calendar or dashboard view across board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Ease of Use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emplates — Trello ships hundreds, organised by use case; start from the closest match and edit, not from blan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nboarding to a team — invite by email or Workspace link; permission model is simple (member, observer, admin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Migration — CSV import for cards; Power-Ups for Jira, Asana, and Monday imports; expect to hand-fix custom-field mapp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Learning curve — visible value within day one for non-technical users; Butler and Workspace views take a week or two of deliberate use to internal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ick one workflow, ship one board, expand later. Most failed rollouts overbuild before there is real dat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Pros and Cons From SERP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rengths reviewers mention repeatedly — easy onboarding, visual Kanban, generous Free plan, Butler automation, Workspace views on Premium, broad Power-Up ecosystem, strong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mmon complaints — limited reporting depth, dependency management is shallow without Power-Ups, native time tracking is third-party, dashboard widget set is narrow, Free-plan bo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at to test during a trial — build the workflow your team actually runs; do not test on the demo board. Run Butler on at least three rules. Open the dashboard view a stakeholder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rengths: adoption velocity, visual clarity, Butler, mobile. Gaps: deep reporting, dependencies, native time. Test on real work, not the demo boar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 Alternatives to Comp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he honest alternatives split into four camps: simpler personal trackers, broader work-management suites, engineering-native issue trackers, and enterprise PPM tools. Trello sits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mpare Trello against the right peer: Asana/Monday/Notion for cross-functional teams; Jira/Linear for engineering; Smartsheet for portfolio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Final Verdict: Who Should Choose Trel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est users — small to mid-sized cross-functional teams, agencies, and growing companies that have not standardised on Jira or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o should skip Trello — engineering organisations with deep dependency, release, and code-link needs (use Jira or Linear); large enterprises that need a PMO-grade portfolio view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efore signup — run a real workflow on a Free Workspace for a week. Hit the Standard upgrade when custom fields stop being optional. Hit the Premium upgrade when a stakeholder ask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 is a strong default for cross-functional teams that want a Kanban tracker their whole org can use. Engineering orgs and portfolio buyers should look elsewher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2026-06-11T15:19:47Z</dcterms:created>
  <dcterms:modified xsi:type="dcterms:W3CDTF">2026-06-11T15:19:47Z</dcterms:modified>
  <dc:title>Trello Tracker Review: Features, Pricing, Pros, and Cons</dc:title>
  <dc:description>Read a SERP-informed Trello tracker review covering features, pricing, dashboards, automation, integrations, limits, alternatives, and verdict.</dc:description>
  <dc:subject>Trello Tracker Review: Features, Pricing, Pros, and Cons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