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TRELLO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Trello Task Management Tracker for Tea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Anneliese Forsberg, Senior Editor · 29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Task Management Structure in Trel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asks (cards) — atomic unit with members, due date, description, comments, attachments, custom fields, checklis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ubtasks (checklists) — flat list of items inside a card; advanced checklists (Standard plan and above) add owner and due date per it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ections (lists) — workflow stages on the board; each card lives in exactly one list at a ti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tandardisation — most teams standardise via a card template plus a small set of labels and required custom fiel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One board per workflow, lists as stages, cards as tasks, checklists as small subtasks. Split into separate cards when subtasks cross owners or stage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ustom Fields, Templates, and Intak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Fields worth adding on day one — Priority (dropdown), Estimate (number), Customer (dropdown), Type (label-style dropdown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emplates — Trello\'s template gallery has hundreds; clone-and-edit beats build-from-blank. Promote a finished real board to a Workspace templ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ard templates — pre-fill checklists, custom fields, due-date offsets, and a description scaffold. The most useful single Standard-plan feature for teams running recurring task sh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Forms or request intake — Forms Power-Up, Atlassian Forms, or Typeform/Jotform via Zapier. Route to an "Intake" list and triage with Butl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Five to seven custom fields per board, each justified by a filter. Cut fields with sparse adoptio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ollaboration Inside Tas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omments and mentions — @user notifies a member; @board notifies everyone on the bo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Files and attachments — drag-and-drop, plus live previews from Google Drive, Dropbox, OneDrive, Box, Figma, Conflu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pproval workflows — a "Review" list, a "Reviewer" custom field, and a Butler rule that auto-assigns when the card moves to that li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Notification hygiene — most teams over-notify on day one; tune notification scope after the first month or notifications stop being sign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Decisions live in the card; ephemeral chat lives in Slack. The card carries the half-lif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Automation for Repetitive Task Wor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tatus changes — when a card moves to "In review", assign the reviewer and add the "Review" lab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Recurring tasks — daily stand-up card, weekly maintenance card, monthly retrospective card, each auto-generat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Reminders — daily message at 09:00 to members with cards due toda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utomation limits — Workspace command runs are metered; card and board buttons are typically less constrained. Verify on the Butler help p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Name each Butler rule for the decision it makes. Audit quarterly; prune rules that have not fired in three month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Reporting and Productivity Signa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Dashboards for open and overdue work — daily glance for the team le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orkload and time tracking inputs — cards-per-member and Power-Up time data; both as signals, neither as a single metric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hroughput — closed per week, useful for spotting slowdowns. Not useful as a contributor-level metric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Quality signals — bug count per release, rework rate, customer-reported issues per closed card. Pair with throughput, not in place of 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Useful vs noisy — the test: would the team change behaviour usefully if this metric moved? If not, it is noi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Report on throughput, overdue, and workload — but always with context. Bare numbers are easy to game and easy to misread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Trello Task Management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he honest alternatives are simpler personal task apps for individuals, broader work-management suites for teams that want native goals or workload, and engineering-first issue tr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Most teams stay on Trello. The migrations that happen are driven by engineering depth or PMO-grade reporting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trtracker.net/trello-task-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TrelloTracker is independent editorial coverage of Trello. When a partner program is configured, outbound links may earn the publisher a commission; the coverage is written before any partner relationship is in pla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Anneliese Forsberg, Senior Editor</dc:creator>
  <cp:lastModifiedBy>Unknown Creator</cp:lastModifiedBy>
  <dcterms:created xsi:type="dcterms:W3CDTF">2026-06-11T15:19:48Z</dcterms:created>
  <dcterms:modified xsi:type="dcterms:W3CDTF">2026-06-11T15:19:48Z</dcterms:modified>
  <dc:title>Trello Task Management Tracker for Teams</dc:title>
  <dc:description>Evaluate Trello for task management, including views, custom fields, templates, automation, collaboration, reports, and limits.</dc:description>
  <dc:subject>Trello Task Management Tracker for Teams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