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ELLO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Trello KPI Tracking: Dashboards, Goals, and Repor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Anneliese Forsberg, Senior Editor · 14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What KPIs Trello Can Trac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roject KPIs — milestone hit rate, time-to-done, scope creep 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eam KPIs — throughput, blocker frequency, on-time delivery r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perational KPIs — open tickets, customer response time, escalation r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KPI vs OKR — KPIs are ongoing operational metrics; OKRs are time-bound aspirational goals. Different boar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Metric ownership and cadence — every KPI has a single owner who updates it week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ive to ten KPIs per team. Strategic metrics belong in BI tools, not Trell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KPI Templates and Set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ields for targets, owners, status — Current (number), Target (number), Status (Green/Yellow/Red dropdown), Owner (member), Last updated (dat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hoose fewer high-signal KPIs — every KPI should change behaviour when it moves. If not, it is no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Department examples — Sales: pipeline coverage, win rate, ARR per rep. Support: response time, resolution time, CSAT. Engineering: deployment frequency, change failure r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ne card per KPI; weekly update as a comment; status as a custom field. The dashboard reads itself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Dashboards and Reporting Vi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harts for progress and blockers — count by RAG status; oldest-not-updated card by own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Goal links — link KPI cards to OKR cards across boards via card men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Export or sharing — PDF export from the Dashboard; CSV from the board; Butler post a Slack message every Monday with the dashboard lin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napshot dashboards beat 12-page reports for executive review. Match format to audienc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utomation and Data Qua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minders for metric updates — Butler rule that mentions the owner if "Last updated" is older than 7 d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Manual data risks — stale KPIs, off-by-one inputs, missed updates. Discipline + automation flag bo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Integrations for source-of-truth data — pipe KPI values from a CRM, support tool, or BI dashboard via Zapier/Make where possi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ipe values from systems of record. Manual entry is a stopgap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KPI Tracking Limit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n BI tools are better — Looker Studio, Metabase, Tableau, Power BI for trend lines and attribu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n OKR software is better — Quantive, Lattice, 15Five for formal OKR cadenc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voiding vanity metrics — the test: would the team change behaviour if this metric moved? If not, cut 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eekly KPI = Trello. Monthly trend = BI. Quarterly OKR = dedicated tool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trtracker.net/trello-kpi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TrelloTracker is independent editorial coverage of Trello. When a partner program is configured, outbound links may earn the publisher a commission; the coverage is written before any partner relationship is in pl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Anneliese Forsberg, Senior Editor</dc:creator>
  <cp:lastModifiedBy>Unknown Creator</cp:lastModifiedBy>
  <dcterms:created xsi:type="dcterms:W3CDTF">2026-06-11T15:19:50Z</dcterms:created>
  <dcterms:modified xsi:type="dcterms:W3CDTF">2026-06-11T15:19:50Z</dcterms:modified>
  <dc:title>Trello KPI Tracking: Dashboards, Goals, and Reports</dc:title>
  <dc:description>Track KPIs in Trello with dashboards, goal links, templates, reporting cadence, metric ownership, and limits to verify.</dc:description>
  <dc:subject>Trello KPI Tracking: Dashboards, Goals, and Reports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