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Goal Tracking: OKRs, KPIs, and Dashboar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1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ow Goal Tracking Works in Trel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bjectives — cards on a Goals 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Key results — advanced checklist items (Standard plan and above) or linked child c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argets — numeric custom fields on each key resul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Manual vs linked progress — manual updates work for small teams; Power-Ups roll up linked work for larger o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lan availability — works on Free; richer on Standard (custom fields, advanced checklists) and Premium (Dashboard for goal reporting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ve objectives, three KRs each, quarterly. Anything more is a planning artefact masquerading as goal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OKRs, KPIs, and Team 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KRs — quarterly cycle, three to five objectives, two to four KRs each. Updated weekly; graded at quarter-e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KPIs — continuous metrics that signal operational health. Updated weekly or monthly; reviewed in operating revie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KPI dashboards vs OKR workflows — the KPI surface is a Premium Dashboard; the OKR surface is a goals board with check-in cad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ompany / team / individual — three boards in a Workspace, linked via card mirroring or labell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KRs and KPIs need different cadences and different boards. Don't mix them on the same surfac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ashboards for Goal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rogress charts — count by status (On track / At risk / Off track) per objective; sum of KR completion percenta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lockers — "Blocked" label or status 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eekly notes — comment thread on the objective card holds the narrat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keholder summaries — Premium Dashboard exported to PDF; or a recurring status card with the week\'s grad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Export needs — CSV from the goals board; share to Confluence, Notion, or Google Slides for the board revie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eekly check-ins via comments. The dashboard reads itself when owners maintain disciplin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nnecting Goals to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rojects, tasks, portfolios — goal cards live on Goals board; project cards live on Project boards. Cross-board links connect th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wners and review cadence — every objective has one owner; every KR has one owner; cadence is weekly check-in, quarterly grad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goals become vanity metrics — when KRs are output measures (cards closed) instead of outcome measures (customer activation, retention, revenue), the goal system is brok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voiding over-modelling — every linked card is a maintenance cost. Link only when it materially changes the goal gra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utcome KRs change behaviour. Output KRs measure activity. Tell them apart and drop the latt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est Practice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rt small — three to five objectives per quarter, two to four KRs ea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void metric overload — a dashboard with twelve KRs is not a focus too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dedicated OKR software is better — formal annual OKRs with monthly check-ins, company-wide alignment, automated rollups. Quantive, Lattice, 15Five, Weekd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y with Trello when — team is under 50 people, the cadence is informal, and the goal board is the operating cadence rather than a separate 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ello suits small-team quarterly goals. For company-wide formal OKRs, layer a dedicated too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goal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2026-06-11T15:19:50Z</dcterms:created>
  <dcterms:modified xsi:type="dcterms:W3CDTF">2026-06-11T15:19:50Z</dcterms:modified>
  <dc:title>Trello Goal Tracking: OKRs, KPIs, and Dashboards</dc:title>
  <dc:description>Review Trello goal tracking for OKRs, KPIs, dashboards, linked work, progress updates, permissions, and reporting limits.</dc:description>
  <dc:subject>Trello Goal Tracking: OKRs, KPIs, and Dashboards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