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CRM Tracking: Pipelines, Clients, and Handoff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an Trello Work as a CRM Tracker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ipeline stages as boards — one board for the pipeline, lists as stages (Lead, Qualified, Proposal, Negotiation, Closed Won, Closed Los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ccount and contact fields — custom fields for company, contact, email, phone, deal size, close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re a real CRM is still needed — multi-contact accounts, email sync, marketing automation, sales sequence enrollment, revenue forecasting with attrib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-as-CRM works for solo founders and very small teams. Sales orgs need a dedicated CR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Sales Pipeline and Account Track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ead status, owner, next action — list position is status; member is owner; "Next action" custom field is the durable next ste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eal handoff from sales to delivery — Butler rule that copies a card to the Delivery board when the original moves to "Closed Won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emplates for client work — a "New customer onboarding" card template with checklist items for the standard kick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ead intake — Forms Power-Up or email-to-board for inbound lea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quire Next action + Expected close on every card. The pipeline reviews itself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lient Communication and Deli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asks tied to client commitments — checklists on the card mirror the SOW or proposal sco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Files, comments, meeting follow-ups — drag-and-drop or Google Drive/OneDrive live previews; meeting recap as a com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ivacy and external sharing — Enterprise plan adds Workspace permissions for external collaboration; below Enterprise, dedicated client boards with selective member inv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One internal board, one client-facing board. Conflating them is the privacy trap to avoi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RM Dashboards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ipeline progress and stuck deals — Dashboard widget for cards-per-list; oldest-in-list to surface stuck dea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lient workload by owner — cards-per-member on the delivery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venue data to verify elsewhere — for true forecasting, pipe data to a CRM or BI tool; Trello\'s sum-of-deal-size is a snapshot, not a foreca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eekly pipeline in Trello, monthly forecast elsewhere. Don't conflate snapshots with forecast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RM Integration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alesforce, HubSpot, Pipedrive, Zoho CRM — Power-Ups link Trello cards to CRM records; the depth of sync var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Email integration — Trello does not natively log emails on cards; CRMs do. For email-heavy sales, native CRM wi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utomation for handoffs and reminders — Butler in Trello; Zapier or Make across syste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dedicated CRM software wins — sales orgs with 10+ reps, multi-touch attribution, email sequencing, revenue foreca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edicated CRM for accounts, Trello for delivery. Pair rather than replace once the team grow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crm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2026-06-11T15:19:49Z</dcterms:created>
  <dcterms:modified xsi:type="dcterms:W3CDTF">2026-06-11T15:19:49Z</dcterms:modified>
  <dc:title>Trello CRM Tracking: Pipelines, Clients, and Handoffs</dc:title>
  <dc:description>See how Trello can support CRM tracking with pipelines, account tasks, client handoffs, dashboards, integrations, and CRM limits.</dc:description>
  <dc:subject>Trello CRM Tracking: Pipelines, Clients, and Handoffs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