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TRELLO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Trello Bug Tracking for Triage, Backlogs, and Repor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65D4F">
                    <a:alpha val="100000"/>
                  </a:srgbClr>
                </a:solidFill>
                <a:latin typeface="Calibri"/>
              </a:rPr>
              <a:t><![CDATA[Anneliese Forsberg, Senior Editor · 26.02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Can Trello Handle Bug Tracking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Bug reports as cards — one card per bug, with reproduction steps in the description and screenshots as attachmen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Severity and source fields — Severity (P0/P1/P2/P3) custom field, Source (Customer/QA/Internal) custom fiel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When Jira or GitHub Issues is better — engineering teams with code-linked tickets, release-train coordination, JQL queries, or audit-grade SLA report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Trello works for product-team bug tracking. Engineering-led orgs need Jira or GitHub Issue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Bug Intake and Triage Workflo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Forms for customer or QA submissions — Forms Power-Up creates a Trello-native form; Typeform/Jotform via Zapier for customer-facing intak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Required fields for reproducible bugs — version, environment, steps to reproduce, expected vs actual, severity gues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Duplicate handling — convention plus quick search before opening a new bug; merging is manu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Triage cadence — daily 15-minute triage on the team lead\'s calendar; assign severity and own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Required intake fields enforce reproducibility. Daily triage is the discipline that keeps the backlog clean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Backlog, Sprint, and Developer Handoff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Assigning bugs — member assignment based on component or load; Butler can auto-assign based on a "Component" custom fiel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Linking bugs to sprint work — Sprint custom field; cards filtered onto the sprint board for the dev tea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Status changes that keep QA informed — Butler rule that posts to a Slack #qa channel when a bug moves to "QA"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Separate bug and feature flows visually. Slack notifications keep QA in the loop without daily sync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Bug Reports and Dashboar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Open bugs by severity — Dashboard widget counts by Severity custom fiel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Open bugs by owner — for load and accountabilit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Resolution time — list-aging proxy; pipe to BI for true MTT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Stakeholder summaries — three numbers (P0 open, P1 open, total open) plus a paragraph of contex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Always pair count with severity. Bare bug counts mislead almost every tim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Integrations for Engineering Tea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GitHub, GitLab, Bitbucket — Power-Ups link branches/commits/PRs to cards; commit message convention auto-attach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Screenshots and proofing — drag-and-drop image upload; Loom for screen recording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Jira — first-party Power-Up if engineering uses Jira and product uses Trell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API gaps to verify — Trello\'s REST API exposes cards, comments, and attachments; not every Power-Up exposes its data to the AP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GitHub/Bitbucket Power-Ups cover surface integration. Deep code-link integration favours Jira or GitHub Issue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ttps://trtracker.net/trello-bug-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65D4F">
                    <a:alpha val="100000"/>
                  </a:srgbClr>
                </a:solidFill>
                <a:latin typeface="Calibri"/>
              </a:rPr>
              <a:t><![CDATA[TrelloTracker is independent editorial coverage of Trello. When a partner program is configured, outbound links may earn the publisher a commission; the coverage is written before any partner relationship is in plac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Anneliese Forsberg, Senior Editor</dc:creator>
  <cp:lastModifiedBy>Unknown Creator</cp:lastModifiedBy>
  <dcterms:created xsi:type="dcterms:W3CDTF">2026-06-11T15:19:49Z</dcterms:created>
  <dcterms:modified xsi:type="dcterms:W3CDTF">2026-06-11T15:19:49Z</dcterms:modified>
  <dc:title>Trello Bug Tracking for Triage, Backlogs, and Reports</dc:title>
  <dc:description>Use Trello for bug tracking with intake forms, severity fields, triage, developer handoffs, dashboards, integrations, and limits.</dc:description>
  <dc:subject>Trello Bug Tracking for Triage, Backlogs, and Reports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