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ELLO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Trello Automation Tracking: Rules, Usage, and Workflow Limi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Anneliese Forsberg, Senior Editor · 15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ow Trello Automation Wor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riggers — label added, list moved, due date approaching, calendar time, card-button click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onditions — list contains a label, custom field equals a value, member assigned match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ctions — move list, add label, assign member, comment, mention, post to Slack, create child c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re automations run — card-level (this card only), board-level (every card on this board), Workspace-level (every board in the Workspac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lan and usage limits — Workspace command runs are metered per month; Free is tight. Verify the current cap on the Butler help p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rigger / condition / action, at card / board / Workspace level. Use the lowest scope that does the job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est Automation Us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atus updates and assignments — when label "Ready for review" is added, move to Review list and assign review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Due-date reminders and escalations — Butler comment 3 days before due; escalation on overd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Intake routing — when card lands on Intake list, route based on a "Team" custom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curring work — daily stand-up card at 09:00; weekly retro card on Frid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rchive hygiene — auto-archive Done cards after 30 d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uto-archive Done. Single highest-leverage Butler rule on any busy boar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ntegrations and Webhoo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hat, calendar, email, docs — Butler can post to Slack/Teams; calendar and email/docs are Power-Up territo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ebhooks and the REST API — Trello exposes a webhook subscription model; ideal for piping events to a custom workflow to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n Zapier or Make still matters — for cross-tool action chains, conditional logic, retries, and error handling, Zapier/Make/n8n are strong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utler for in-Trello upkeep. Zapier/Make for cross-tool chains. Each has its lan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acking Automation Succ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ctivity logs and failure signals — the Butler dashboard shows rule history, run count, and erro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aused automations and usage caps — rules pause when Workspace command-run quota is exhausted; the Butler dashboard flags th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Human review for risky workflows — for cross-tool flows that affect billing, compliance, or customer data, leave a human review step before the final ac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udit the Butler dashboard monthly. Silent failures cost more than the rule sav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utomation Best Practi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art simple before scaling rules — three to five rules per board on day one; add only when the team identifies an upkeep patter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Name and document every rule — rule name = the decision it makes. The Butler dashboard becomes a readable catalo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udit automations after process changes — when the board\'s workflow changes, audit the Butler rules first. Rules that reference removed lists or labels fail silent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Document each rule by the decision it makes. A new lead should read the Butler dashboard like a manual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trtracker.net/trello-automation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TrelloTracker is independent editorial coverage of Trello. When a partner program is configured, outbound links may earn the publisher a commission; the coverage is written before any partner relationship is in pl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Anneliese Forsberg, Senior Editor</dc:creator>
  <cp:lastModifiedBy>Unknown Creator</cp:lastModifiedBy>
  <dcterms:created xsi:type="dcterms:W3CDTF">2026-06-11T15:19:48Z</dcterms:created>
  <dcterms:modified xsi:type="dcterms:W3CDTF">2026-06-11T15:19:48Z</dcterms:modified>
  <dc:title>Trello Automation Tracking: Rules, Usage, Workflow Limits</dc:title>
  <dc:description>Review Trello automation for rules, triggers, actions, usage limits, integrations, failure handling, and workflow reporting.</dc:description>
  <dc:subject>Trello Automation Tracking: Rules, Usage, and Workflow Limits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