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Agile Tracking for Scrum and Kanban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an Trello Work for Agile Team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crum, Kanban, hybrid — all viable on a single Trello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re Trello differs from Jira — no native sprints, no story points field by default, no JQL, no native burndown. All are addressable via convention or Power-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est fit by team maturity — early-stage teams and teams that prize adoption velocity; not for teams that need formal velocity history or release-train too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mall agile teams: Trello earns it. Engineering orgs: evaluate Jira or Linear for built-in agile dept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acklog and Spri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iorities — labels (Must / Should / Could / Won\'t) or a Priority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ory points — numeric custom field; sum visible on Premium Dash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ustom fields — Estimate, Story points, Sprint, Component, Prior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urrent sprint vs intake — Backlog list for groomed work, Current sprint list for committed work, Inbox list for ungroomed intak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apacity planning before sprint start — sum of Story points in Current sprint, divided across members; weekly capacity is a manager calculation, not a native feat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acklog list, Current sprint list, story-points custom field. Capacity planning is a manager calcul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Kanban Boards and Workflow S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lumns from backlog to done — five to seven columns is the workable r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IP limits — convention-based; pair with a Butler rule that comments when a list exceeds the lim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locked work signals — "Blocked" label; Butler escalates after a day or t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tomation for stage changes — auto-assign reviewer when moving to "Review", post to Slack on "Done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ve to seven columns, WIP convention enforced with Butler, "Blocked" label visible across the tea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gile Reporting and Dashboar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urndown — not native; Power-Ups deliver chart vie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Velocity — sum of completed story points per sprint; Power-Up or manual calcul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print health — cards-not-yet-started count, mid-sprint; "At risk" lab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trospective inputs — comments on closed cards; a retro card with sticky-note checkli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ative dashboards are basic. Burndown and velocity arrive via Power-Up or BI expor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tegrations for Develop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itHub, GitLab, Bitbucket — Power-Ups link branches, commits, PRs to c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Jira — first-party Power-Up for cross-team work between Trello and Jira bo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PI and webhooks — public REST API + webhooks for CI/CD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hat — Slack and Microsoft Teams push card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a dev-native tool is better — engineering org with deep code-link, release-train, and JQL nee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itHub/Bitbucket Power-Ups cover most dev integrations. Mixed teams use Jira + Trello together via the Power-Up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gile Tracking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etup effort for software teams — Trello is faster to set up but slower to scale; Jira/Linear are slower to set up but native to engineering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mplex workflows and permissions — Trello\'s permission model is simpler; for fine-grained engineering permissions, Jira wi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est Jira alternatives — Linear, Shortcut, Azure Boards, GitHub Projects, GitLab Iss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or engineering orgs, Jira/Linear win on depth. Trello stays strong for small teams and mixed-function adoptio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agile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2026-06-11T15:19:48Z</dcterms:created>
  <dcterms:modified xsi:type="dcterms:W3CDTF">2026-06-11T15:19:48Z</dcterms:modified>
  <dc:title>Trello Agile Tracking for Scrum and Kanban Teams</dc:title>
  <dc:description>Evaluate Trello for agile tracking, including backlogs, sprints, Kanban boards, reports, integrations, and Jira-style limits.</dc:description>
  <dc:subject>Trello Agile Tracking for Scrum and Kanban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